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6" r:id="rId7"/>
    <p:sldId id="264" r:id="rId8"/>
    <p:sldId id="262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2"/>
    <a:srgbClr val="375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9F07-8AC5-41D6-9A7A-4CB656DDE06B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F8C7A-465E-4105-9FC9-3061E53479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88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1" y="1406021"/>
            <a:ext cx="82295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905864"/>
            <a:ext cx="82296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D9CC-510D-4FC6-A810-1AB9A3899235}" type="datetime1">
              <a:rPr lang="es-MX" smtClean="0"/>
              <a:t>28/10/2025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67" y="1554480"/>
            <a:ext cx="5629744" cy="388620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1998-FFA9-41AD-8408-9A85276DA87A}" type="datetime1">
              <a:rPr lang="es-MX" smtClean="0"/>
              <a:t>28/10/2025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26464" y="1554480"/>
            <a:ext cx="2767584" cy="3886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76" y="1554480"/>
            <a:ext cx="5632704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FC2-0011-49F1-AB6E-FB9EF145A91A}" type="datetime1">
              <a:rPr lang="es-MX" smtClean="0"/>
              <a:t>28/10/2025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314F8A-36A9-44D4-9771-564B144817C4}" type="datetime1">
              <a:rPr lang="es-MX" smtClean="0"/>
              <a:t>28/10/2025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472184"/>
            <a:ext cx="82296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464" y="3886200"/>
            <a:ext cx="82296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B027-79FA-420C-90B0-7DE396E84D9E}" type="datetime1">
              <a:rPr lang="es-MX" smtClean="0"/>
              <a:t>28/10/2025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9600"/>
            <a:ext cx="4821767" cy="1066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664" y="1915859"/>
            <a:ext cx="4862621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39" y="1915881"/>
            <a:ext cx="4852415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7F43-DFA6-4B89-A9D6-C80C97687D38}" type="datetime1">
              <a:rPr lang="es-MX" smtClean="0"/>
              <a:t>28/10/2025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r>
              <a:rPr lang="es-MX"/>
              <a:t>Academia de Bioquímica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09601"/>
            <a:ext cx="4820979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1916113"/>
            <a:ext cx="485140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860677"/>
            <a:ext cx="485140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168" y="1916113"/>
            <a:ext cx="4881033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8" y="2860676"/>
            <a:ext cx="4868333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ECAB-0D0A-479C-96B7-99C6836C1B2B}" type="datetime1">
              <a:rPr lang="es-MX" smtClean="0"/>
              <a:t>28/10/2025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r>
              <a:rPr lang="es-MX"/>
              <a:t>Academia de Bioquímica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50400" y="1551544"/>
            <a:ext cx="2438400" cy="365125"/>
          </a:xfrm>
        </p:spPr>
        <p:txBody>
          <a:bodyPr/>
          <a:lstStyle/>
          <a:p>
            <a:fld id="{DF4AD540-F169-4046-A011-8CBEDF806474}" type="datetime1">
              <a:rPr lang="es-MX" smtClean="0"/>
              <a:t>28/10/2025</a:t>
            </a:fld>
            <a:endParaRPr lang="es-MX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E2EB-C07E-449A-9B7F-6D93A3D8BAD9}" type="datetime1">
              <a:rPr lang="es-MX" smtClean="0"/>
              <a:t>28/10/2025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934" y="1920877"/>
            <a:ext cx="4872567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6425"/>
            <a:ext cx="4838700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1920876"/>
            <a:ext cx="4838700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80FC-1593-4DC8-B169-82FCA5E05232}" type="datetime1">
              <a:rPr lang="es-MX" smtClean="0"/>
              <a:t>28/10/2025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r>
              <a:rPr lang="es-MX"/>
              <a:t>Academia de Bioquímica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00075"/>
            <a:ext cx="2766483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1817" y="1651000"/>
            <a:ext cx="7503583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1816" y="614364"/>
            <a:ext cx="4988984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EB2-6350-4A0E-8A66-6C392F2FF521}" type="datetime1">
              <a:rPr lang="es-MX" smtClean="0"/>
              <a:t>28/10/2025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r>
              <a:rPr lang="es-MX"/>
              <a:t>Academia de Bioquímica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464" y="1554480"/>
            <a:ext cx="2764464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5867" y="1547036"/>
            <a:ext cx="5629744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18946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AD540-F169-4046-A011-8CBEDF806474}" type="datetime1">
              <a:rPr lang="es-MX" smtClean="0"/>
              <a:t>28/10/2025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6464" y="6356351"/>
            <a:ext cx="68031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MX"/>
              <a:t>Academia de Bioquímica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6336" y="6356351"/>
            <a:ext cx="151691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9DA1-1949-440F-B0A6-3B26C9546036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Bioquimica-general-FESC-10219784134887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uaulavirtual.educatic.unam.mx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DB5AC13-5E8E-431A-BC5B-F8ABF1F1301F}"/>
              </a:ext>
            </a:extLst>
          </p:cNvPr>
          <p:cNvSpPr/>
          <p:nvPr/>
        </p:nvSpPr>
        <p:spPr>
          <a:xfrm>
            <a:off x="334851" y="88891"/>
            <a:ext cx="11741240" cy="6632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8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INSCRIPCIÓN AL EXAMEN DEPARTAMENTAL</a:t>
            </a:r>
          </a:p>
          <a:p>
            <a:pPr algn="ctr"/>
            <a:r>
              <a:rPr lang="es-MX" sz="8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BIOQUÍMICA GENERAL</a:t>
            </a:r>
          </a:p>
          <a:p>
            <a:pPr algn="ctr"/>
            <a:r>
              <a:rPr lang="es-MX" sz="8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2026-I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57CBF34-2B47-4D25-9749-E7BA76932E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 sz="1600" dirty="0"/>
              <a:t>Academia de Bioquímica</a:t>
            </a:r>
          </a:p>
        </p:txBody>
      </p:sp>
    </p:spTree>
    <p:extLst>
      <p:ext uri="{BB962C8B-B14F-4D97-AF65-F5344CB8AC3E}">
        <p14:creationId xmlns:p14="http://schemas.microsoft.com/office/powerpoint/2010/main" val="20623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3"/>
    </mc:Choice>
    <mc:Fallback xmlns="">
      <p:transition spd="slow" advTm="102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464008A-0816-4C88-B159-011D37E35C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 dirty="0"/>
              <a:t>Academia de Bioquímica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64A580-A541-49B2-B0F6-7B954290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144378"/>
            <a:ext cx="11766883" cy="2412583"/>
          </a:xfrm>
        </p:spPr>
        <p:txBody>
          <a:bodyPr>
            <a:normAutofit/>
          </a:bodyPr>
          <a:lstStyle/>
          <a:p>
            <a:pPr marL="722313" indent="-722313"/>
            <a:r>
              <a:rPr lang="es-MX" sz="2800" dirty="0"/>
              <a:t>4B) Si no cuentas con un nombre de usuario y contraseña, tienes que realizar el registro, respondiendo un cuestionario y proporcionando una cuenta de correo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A84CA58-152C-420C-8431-371FDF73FB94}"/>
              </a:ext>
            </a:extLst>
          </p:cNvPr>
          <p:cNvSpPr/>
          <p:nvPr/>
        </p:nvSpPr>
        <p:spPr>
          <a:xfrm>
            <a:off x="4714473" y="3716161"/>
            <a:ext cx="1219200" cy="5878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98590A-D141-FB55-FB91-3707F07D2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966" t="20787" r="6894" b="4989"/>
          <a:stretch/>
        </p:blipFill>
        <p:spPr>
          <a:xfrm>
            <a:off x="1219199" y="2084440"/>
            <a:ext cx="3091544" cy="414304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0F3C1DF-2C11-D958-56A6-B4D07111BAFE}"/>
              </a:ext>
            </a:extLst>
          </p:cNvPr>
          <p:cNvSpPr/>
          <p:nvPr/>
        </p:nvSpPr>
        <p:spPr>
          <a:xfrm flipV="1">
            <a:off x="2307767" y="5226900"/>
            <a:ext cx="764905" cy="12887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68AC322-7C2C-020A-FBAC-2FB253051D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35" t="20786" b="4528"/>
          <a:stretch/>
        </p:blipFill>
        <p:spPr>
          <a:xfrm>
            <a:off x="6053419" y="2474798"/>
            <a:ext cx="5905970" cy="30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3"/>
    </mc:Choice>
    <mc:Fallback xmlns="">
      <p:transition spd="slow" advTm="137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73ADB875-C5D6-48E3-9338-41995DF4E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427ABE-41C5-4098-B77A-02464F5A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459962"/>
            <a:ext cx="10535478" cy="241576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/>
              <a:t>Cualquier duda y/o aclaración, acude con tus maestros de Bioquímica general o en esta página: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>
                <a:hlinkClick r:id="rId2"/>
              </a:rPr>
              <a:t>Bioquímica general </a:t>
            </a:r>
            <a:r>
              <a:rPr lang="es-MX" sz="3600" dirty="0" err="1">
                <a:hlinkClick r:id="rId2"/>
              </a:rPr>
              <a:t>fesc</a:t>
            </a:r>
            <a:br>
              <a:rPr lang="es-MX" sz="3600" dirty="0"/>
            </a:br>
            <a:br>
              <a:rPr lang="es-MX" sz="3600" dirty="0"/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1632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1BD1D-F11A-4A22-BFE3-F0FDBCD5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1472184"/>
            <a:ext cx="9592056" cy="3328416"/>
          </a:xfrm>
        </p:spPr>
        <p:txBody>
          <a:bodyPr/>
          <a:lstStyle/>
          <a:p>
            <a:r>
              <a:rPr lang="es-MX" dirty="0"/>
              <a:t>PERIODO DE INSCRIPCIÓN:</a:t>
            </a:r>
            <a:br>
              <a:rPr lang="es-MX" dirty="0"/>
            </a:br>
            <a:br>
              <a:rPr lang="es-MX" dirty="0"/>
            </a:br>
            <a:r>
              <a:rPr lang="es-MX" dirty="0"/>
              <a:t>DEL 29 de OCTUBRE al 14 de NOVIEMBRE de 2025.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27C108-74DF-4848-9E9F-962CBDBAD0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</p:spTree>
    <p:extLst>
      <p:ext uri="{BB962C8B-B14F-4D97-AF65-F5344CB8AC3E}">
        <p14:creationId xmlns:p14="http://schemas.microsoft.com/office/powerpoint/2010/main" val="12687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1"/>
    </mc:Choice>
    <mc:Fallback xmlns="">
      <p:transition spd="slow" advTm="176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BB882-9BD5-45E7-80A0-A7B2A43C0C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067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hlinkClick r:id="rId2"/>
              </a:rPr>
              <a:t>https://tuaulavirtual.educatic.unam.mx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28A987-B259-4159-BF56-98825AA2B6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5A9EE0-617B-46E7-9C57-F9114513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3"/>
          </a:xfrm>
        </p:spPr>
        <p:txBody>
          <a:bodyPr>
            <a:normAutofit fontScale="90000"/>
          </a:bodyPr>
          <a:lstStyle/>
          <a:p>
            <a:r>
              <a:rPr lang="es-MX" sz="3200" b="1" dirty="0"/>
              <a:t>              </a:t>
            </a:r>
            <a:r>
              <a:rPr lang="es-MX" sz="3600" b="1" dirty="0">
                <a:solidFill>
                  <a:schemeClr val="accent1"/>
                </a:solidFill>
              </a:rPr>
              <a:t>Instrucciones de inscripción:</a:t>
            </a:r>
            <a:br>
              <a:rPr lang="es-MX" sz="3600" b="1" dirty="0">
                <a:solidFill>
                  <a:schemeClr val="accent1"/>
                </a:solidFill>
              </a:rPr>
            </a:br>
            <a:br>
              <a:rPr lang="es-MX" b="1" dirty="0"/>
            </a:br>
            <a:r>
              <a:rPr lang="es-MX" b="1" dirty="0"/>
              <a:t>1) Ingresa a la página: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4D8420-D5F4-4FBD-992C-E6F1F86D7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45" r="26389" b="41724"/>
          <a:stretch/>
        </p:blipFill>
        <p:spPr>
          <a:xfrm>
            <a:off x="496958" y="2246243"/>
            <a:ext cx="11252412" cy="369365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53B7A59-53E5-4065-8A7B-06B727FBA603}"/>
              </a:ext>
            </a:extLst>
          </p:cNvPr>
          <p:cNvSpPr/>
          <p:nvPr/>
        </p:nvSpPr>
        <p:spPr>
          <a:xfrm>
            <a:off x="2293257" y="4151086"/>
            <a:ext cx="2946400" cy="5225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6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8"/>
    </mc:Choice>
    <mc:Fallback xmlns="">
      <p:transition spd="slow" advTm="52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FDA8C73-5AF8-4247-A896-37A5F99DF6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D8A840-66D7-4E5A-B34B-C7EB0509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232"/>
          </a:xfrm>
        </p:spPr>
        <p:txBody>
          <a:bodyPr/>
          <a:lstStyle/>
          <a:p>
            <a:r>
              <a:rPr lang="es-MX" b="1" dirty="0"/>
              <a:t>2) Selecciona tu facultad.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30130DEA-4742-4A2B-B9C7-DA189CF595C8}"/>
              </a:ext>
            </a:extLst>
          </p:cNvPr>
          <p:cNvSpPr/>
          <p:nvPr/>
        </p:nvSpPr>
        <p:spPr>
          <a:xfrm>
            <a:off x="5544456" y="2841166"/>
            <a:ext cx="1219200" cy="5878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3E8CE1-0492-EC0A-40F2-22C84318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81" t="20566" r="21309" b="18927"/>
          <a:stretch/>
        </p:blipFill>
        <p:spPr>
          <a:xfrm>
            <a:off x="210438" y="1868241"/>
            <a:ext cx="5283200" cy="330380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CD25149-0749-4D08-83C2-127A8B1BC09B}"/>
              </a:ext>
            </a:extLst>
          </p:cNvPr>
          <p:cNvSpPr/>
          <p:nvPr/>
        </p:nvSpPr>
        <p:spPr>
          <a:xfrm>
            <a:off x="1959429" y="3544962"/>
            <a:ext cx="994518" cy="6776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5F3589F-7A8C-33DA-0C09-618E4BD5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64" r="44200" b="5303"/>
          <a:stretch/>
        </p:blipFill>
        <p:spPr>
          <a:xfrm>
            <a:off x="6895916" y="1395477"/>
            <a:ext cx="5283200" cy="394621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F7956FE-09A6-4349-91B6-1A2878D9C704}"/>
              </a:ext>
            </a:extLst>
          </p:cNvPr>
          <p:cNvSpPr/>
          <p:nvPr/>
        </p:nvSpPr>
        <p:spPr>
          <a:xfrm>
            <a:off x="8490856" y="3917416"/>
            <a:ext cx="3490705" cy="3051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1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6"/>
    </mc:Choice>
    <mc:Fallback xmlns="">
      <p:transition spd="slow" advTm="62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5111AE97-97BA-4A9A-8204-EBAA50A1A2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 dirty="0"/>
              <a:t>Academia de Bioquímica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6ABE65-E2F5-460D-88D9-9BC9D3C1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63" y="318669"/>
            <a:ext cx="11681138" cy="1690629"/>
          </a:xfrm>
        </p:spPr>
        <p:txBody>
          <a:bodyPr>
            <a:noAutofit/>
          </a:bodyPr>
          <a:lstStyle/>
          <a:p>
            <a:pPr marL="457200" indent="-457200"/>
            <a:r>
              <a:rPr lang="es-MX" sz="2800" dirty="0"/>
              <a:t>3) Al seleccionar tu facultad, aparecerán todos los cursos que  pertenecen a FES </a:t>
            </a:r>
            <a:r>
              <a:rPr lang="es-MX" sz="2800" dirty="0" err="1"/>
              <a:t>Cuautitlan</a:t>
            </a:r>
            <a:r>
              <a:rPr lang="es-MX" sz="2800" dirty="0"/>
              <a:t>, busca BIOQUIMICA DIAGNOSTICA, ABRE LA PESTAÑA Y SELECCIONA:</a:t>
            </a:r>
            <a:endParaRPr lang="es-MX" sz="2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05839-3E56-42B3-8DC2-1A09E752E2B1}"/>
              </a:ext>
            </a:extLst>
          </p:cNvPr>
          <p:cNvSpPr txBox="1"/>
          <p:nvPr/>
        </p:nvSpPr>
        <p:spPr>
          <a:xfrm>
            <a:off x="4542913" y="1867084"/>
            <a:ext cx="7909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Examen Departamental Bioquímica General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AE4B987-FC3E-49A0-BC24-0065B98A0D90}"/>
              </a:ext>
            </a:extLst>
          </p:cNvPr>
          <p:cNvSpPr/>
          <p:nvPr/>
        </p:nvSpPr>
        <p:spPr>
          <a:xfrm>
            <a:off x="6754814" y="5664720"/>
            <a:ext cx="2634455" cy="2379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652EE5D-5A5F-2B12-2B3B-53FDECE5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717" r="39501" b="4420"/>
          <a:stretch/>
        </p:blipFill>
        <p:spPr>
          <a:xfrm>
            <a:off x="0" y="2151065"/>
            <a:ext cx="3875314" cy="204783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535E313-6485-4ED8-82DF-AF62FF56678B}"/>
              </a:ext>
            </a:extLst>
          </p:cNvPr>
          <p:cNvSpPr/>
          <p:nvPr/>
        </p:nvSpPr>
        <p:spPr>
          <a:xfrm>
            <a:off x="72571" y="3922221"/>
            <a:ext cx="2718416" cy="2518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F03E3155-B607-A68B-F1DB-BA6DA2159C4B}"/>
              </a:ext>
            </a:extLst>
          </p:cNvPr>
          <p:cNvSpPr/>
          <p:nvPr/>
        </p:nvSpPr>
        <p:spPr>
          <a:xfrm>
            <a:off x="3962398" y="306251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4BCAF8A-0AAF-BC13-398E-01AE3996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76" t="31357" r="52381" b="4624"/>
          <a:stretch/>
        </p:blipFill>
        <p:spPr>
          <a:xfrm>
            <a:off x="5176161" y="2258365"/>
            <a:ext cx="6405561" cy="438826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F7019C-A02C-28F2-B5A7-6A7A1E9D8F5A}"/>
              </a:ext>
            </a:extLst>
          </p:cNvPr>
          <p:cNvSpPr/>
          <p:nvPr/>
        </p:nvSpPr>
        <p:spPr>
          <a:xfrm>
            <a:off x="5395605" y="4887125"/>
            <a:ext cx="3993663" cy="2379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2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0"/>
    </mc:Choice>
    <mc:Fallback xmlns="">
      <p:transition spd="slow" advTm="80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0138381-A741-CEE8-C02E-C1446537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2C6CCF-DD32-4AAE-87EB-F0554B138A2C}"/>
              </a:ext>
            </a:extLst>
          </p:cNvPr>
          <p:cNvSpPr txBox="1"/>
          <p:nvPr/>
        </p:nvSpPr>
        <p:spPr>
          <a:xfrm>
            <a:off x="452805" y="680812"/>
            <a:ext cx="889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Selecciona la inscripción del semestre 2026-I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EF7850-21E2-6E67-6166-4F426C21E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03" b="4836"/>
          <a:stretch/>
        </p:blipFill>
        <p:spPr>
          <a:xfrm>
            <a:off x="1565329" y="1875295"/>
            <a:ext cx="8400586" cy="35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654E3-0CD8-4C8F-8FBC-5E58EF5BC5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54380" y="535325"/>
            <a:ext cx="10195560" cy="6035956"/>
          </a:xfrm>
        </p:spPr>
        <p:txBody>
          <a:bodyPr numCol="1"/>
          <a:lstStyle/>
          <a:p>
            <a:pPr algn="ctr"/>
            <a:r>
              <a:rPr lang="es-MX" sz="4000" dirty="0"/>
              <a:t>PARA REALIZAR LA INSCRIPCIÓN, SE TE PEDIRÁ UNA CONTRASEÑA.</a:t>
            </a:r>
            <a:br>
              <a:rPr lang="es-MX" sz="4000" dirty="0"/>
            </a:br>
            <a:r>
              <a:rPr lang="es-MX" sz="4000" dirty="0"/>
              <a:t>LA CONTRASEÑA es:</a:t>
            </a:r>
            <a:br>
              <a:rPr lang="es-MX" sz="4000" dirty="0"/>
            </a:br>
            <a:br>
              <a:rPr lang="es-MX" sz="4000" dirty="0"/>
            </a:br>
            <a:r>
              <a:rPr lang="es-MX" sz="4000" dirty="0"/>
              <a:t>TU NÚMERO DE GRUPO</a:t>
            </a:r>
            <a:br>
              <a:rPr lang="es-MX" sz="4000" dirty="0"/>
            </a:br>
            <a:r>
              <a:rPr lang="es-MX" sz="4000" dirty="0"/>
              <a:t>	</a:t>
            </a:r>
            <a:r>
              <a:rPr lang="es-MX" sz="2800" dirty="0" err="1"/>
              <a:t>bQD</a:t>
            </a:r>
            <a:r>
              <a:rPr lang="es-MX" sz="2800" dirty="0"/>
              <a:t>:                   F:</a:t>
            </a:r>
            <a:br>
              <a:rPr lang="es-MX" sz="2800" dirty="0"/>
            </a:br>
            <a:r>
              <a:rPr lang="es-MX" sz="2800" dirty="0"/>
              <a:t>   1301    1351	           1451</a:t>
            </a:r>
            <a:br>
              <a:rPr lang="es-MX" sz="2800" dirty="0"/>
            </a:br>
            <a:r>
              <a:rPr lang="es-MX" sz="2800" dirty="0"/>
              <a:t>   1302    1352                 </a:t>
            </a:r>
            <a:r>
              <a:rPr lang="es-MX" sz="2800" dirty="0">
                <a:solidFill>
                  <a:schemeClr val="bg1"/>
                </a:solidFill>
              </a:rPr>
              <a:t>a</a:t>
            </a:r>
            <a:br>
              <a:rPr lang="es-MX" sz="2800" dirty="0"/>
            </a:br>
            <a:r>
              <a:rPr lang="es-MX" sz="2800" dirty="0"/>
              <a:t>   1303    1353                 </a:t>
            </a:r>
            <a:r>
              <a:rPr lang="es-MX" sz="2800" dirty="0">
                <a:solidFill>
                  <a:schemeClr val="bg1"/>
                </a:solidFill>
              </a:rPr>
              <a:t>B</a:t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2A8F34-9459-4CB6-B00A-D2649BF6CE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 dirty="0"/>
              <a:t>Academia de Bioquímica</a:t>
            </a:r>
          </a:p>
        </p:txBody>
      </p:sp>
    </p:spTree>
    <p:extLst>
      <p:ext uri="{BB962C8B-B14F-4D97-AF65-F5344CB8AC3E}">
        <p14:creationId xmlns:p14="http://schemas.microsoft.com/office/powerpoint/2010/main" val="5367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5"/>
    </mc:Choice>
    <mc:Fallback xmlns="">
      <p:transition spd="slow" advTm="662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1B9BBB-3EBB-4750-BBFF-3B6B21DF14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/>
              <a:t>Academia de Bioquímica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EAD65B-69AB-4247-AB60-77B98B1E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6" y="1696148"/>
            <a:ext cx="2764464" cy="1979466"/>
          </a:xfrm>
        </p:spPr>
        <p:txBody>
          <a:bodyPr>
            <a:normAutofit/>
          </a:bodyPr>
          <a:lstStyle/>
          <a:p>
            <a:pPr marL="528638" indent="-528638"/>
            <a:r>
              <a:rPr lang="es-MX" dirty="0"/>
              <a:t>4) Listo, ya estás inscrito!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10ED60-357F-AC37-46B3-E89CA89B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14" t="21003" b="4610"/>
          <a:stretch/>
        </p:blipFill>
        <p:spPr>
          <a:xfrm>
            <a:off x="3629556" y="1441343"/>
            <a:ext cx="8518901" cy="43883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8102AF2-F786-E551-C9BC-710E82D87154}"/>
              </a:ext>
            </a:extLst>
          </p:cNvPr>
          <p:cNvSpPr/>
          <p:nvPr/>
        </p:nvSpPr>
        <p:spPr>
          <a:xfrm>
            <a:off x="3673097" y="3218414"/>
            <a:ext cx="1769759" cy="210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7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4"/>
    </mc:Choice>
    <mc:Fallback xmlns="">
      <p:transition spd="slow" advTm="52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7C705-0959-4E79-8F7F-2881F3C766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2067" y="6356351"/>
            <a:ext cx="6803136" cy="365125"/>
          </a:xfrm>
        </p:spPr>
        <p:txBody>
          <a:bodyPr/>
          <a:lstStyle/>
          <a:p>
            <a:r>
              <a:rPr lang="es-MX" dirty="0"/>
              <a:t>Academia de Bioquímica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5346B5-D9A2-46C9-8033-C3EED91E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55222"/>
            <a:ext cx="11509512" cy="2207523"/>
          </a:xfrm>
        </p:spPr>
        <p:txBody>
          <a:bodyPr>
            <a:normAutofit/>
          </a:bodyPr>
          <a:lstStyle/>
          <a:p>
            <a:pPr marL="536575" indent="-536575"/>
            <a:r>
              <a:rPr lang="es-MX" sz="2800" dirty="0"/>
              <a:t>4A) Si has utilizado la plataforma anteriormente, ya cuentas con tu nombre de usuario y contraseña; no necesitas uno nuevo, con esos puedes ingresar al examen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337BE0F-F8AB-618A-A2AD-E040D291A5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73362A-1621-0E5C-B211-0404BE573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87" r="1666" b="4315"/>
          <a:stretch/>
        </p:blipFill>
        <p:spPr>
          <a:xfrm>
            <a:off x="1335314" y="2041524"/>
            <a:ext cx="9074978" cy="38862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9209ABD-5DAB-4150-B63F-08D2D8E0B7B8}"/>
              </a:ext>
            </a:extLst>
          </p:cNvPr>
          <p:cNvSpPr/>
          <p:nvPr/>
        </p:nvSpPr>
        <p:spPr>
          <a:xfrm>
            <a:off x="7620000" y="3585030"/>
            <a:ext cx="1567543" cy="20174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7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6"/>
    </mc:Choice>
    <mc:Fallback xmlns="">
      <p:transition spd="slow" advTm="11026"/>
    </mc:Fallback>
  </mc:AlternateContent>
</p:sld>
</file>

<file path=ppt/theme/theme1.xml><?xml version="1.0" encoding="utf-8"?>
<a:theme xmlns:a="http://schemas.openxmlformats.org/drawingml/2006/main" name="feria comercial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feria comer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ria comercial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Feria comercial</Template>
  <TotalTime>917</TotalTime>
  <Words>261</Words>
  <Application>Microsoft Office PowerPoint</Application>
  <PresentationFormat>Panorámica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Candara</vt:lpstr>
      <vt:lpstr>feria comercial</vt:lpstr>
      <vt:lpstr>Presentación de PowerPoint</vt:lpstr>
      <vt:lpstr>PERIODO DE INSCRIPCIÓN:  DEL 29 de OCTUBRE al 14 de NOVIEMBRE de 2025.</vt:lpstr>
      <vt:lpstr>              Instrucciones de inscripción:  1) Ingresa a la página:</vt:lpstr>
      <vt:lpstr>2) Selecciona tu facultad.</vt:lpstr>
      <vt:lpstr>3) Al seleccionar tu facultad, aparecerán todos los cursos que  pertenecen a FES Cuautitlan, busca BIOQUIMICA DIAGNOSTICA, ABRE LA PESTAÑA Y SELECCIONA:</vt:lpstr>
      <vt:lpstr>Presentación de PowerPoint</vt:lpstr>
      <vt:lpstr>PARA REALIZAR LA INSCRIPCIÓN, SE TE PEDIRÁ UNA CONTRASEÑA. LA CONTRASEÑA es:  TU NÚMERO DE GRUPO  bQD:                   F:    1301    1351            1451    1302    1352                 a    1303    1353                 B </vt:lpstr>
      <vt:lpstr>4) Listo, ya estás inscrito! </vt:lpstr>
      <vt:lpstr>4A) Si has utilizado la plataforma anteriormente, ya cuentas con tu nombre de usuario y contraseña; no necesitas uno nuevo, con esos puedes ingresar al examen</vt:lpstr>
      <vt:lpstr>4B) Si no cuentas con un nombre de usuario y contraseña, tienes que realizar el registro, respondiendo un cuestionario y proporcionando una cuenta de correo</vt:lpstr>
      <vt:lpstr>Cualquier duda y/o aclaración, acude con tus maestros de Bioquímica general o en esta página:  Bioquímica general fesc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nydiabga</dc:creator>
  <cp:lastModifiedBy>nydiabga</cp:lastModifiedBy>
  <cp:revision>42</cp:revision>
  <dcterms:created xsi:type="dcterms:W3CDTF">2018-02-21T15:53:22Z</dcterms:created>
  <dcterms:modified xsi:type="dcterms:W3CDTF">2025-10-28T19:02:01Z</dcterms:modified>
</cp:coreProperties>
</file>